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9144000" cy="6858000" type="screen4x3"/>
  <p:notesSz cx="6858000" cy="994568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95F0EF-204D-4625-B117-D6A629F16FAE}" type="datetimeFigureOut">
              <a:rPr lang="es-ES" smtClean="0"/>
              <a:t>18/01/2024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726D87-A110-4D51-BD02-A6012622363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95F0EF-204D-4625-B117-D6A629F16FAE}" type="datetimeFigureOut">
              <a:rPr lang="es-ES" smtClean="0"/>
              <a:t>18/01/2024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726D87-A110-4D51-BD02-A6012622363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95F0EF-204D-4625-B117-D6A629F16FAE}" type="datetimeFigureOut">
              <a:rPr lang="es-ES" smtClean="0"/>
              <a:t>18/01/2024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726D87-A110-4D51-BD02-A6012622363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95F0EF-204D-4625-B117-D6A629F16FAE}" type="datetimeFigureOut">
              <a:rPr lang="es-ES" smtClean="0"/>
              <a:t>18/01/2024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726D87-A110-4D51-BD02-A6012622363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95F0EF-204D-4625-B117-D6A629F16FAE}" type="datetimeFigureOut">
              <a:rPr lang="es-ES" smtClean="0"/>
              <a:t>18/01/2024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726D87-A110-4D51-BD02-A6012622363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95F0EF-204D-4625-B117-D6A629F16FAE}" type="datetimeFigureOut">
              <a:rPr lang="es-ES" smtClean="0"/>
              <a:t>18/01/2024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726D87-A110-4D51-BD02-A6012622363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95F0EF-204D-4625-B117-D6A629F16FAE}" type="datetimeFigureOut">
              <a:rPr lang="es-ES" smtClean="0"/>
              <a:t>18/01/2024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726D87-A110-4D51-BD02-A6012622363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95F0EF-204D-4625-B117-D6A629F16FAE}" type="datetimeFigureOut">
              <a:rPr lang="es-ES" smtClean="0"/>
              <a:t>18/01/2024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726D87-A110-4D51-BD02-A6012622363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95F0EF-204D-4625-B117-D6A629F16FAE}" type="datetimeFigureOut">
              <a:rPr lang="es-ES" smtClean="0"/>
              <a:t>18/01/2024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726D87-A110-4D51-BD02-A6012622363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95F0EF-204D-4625-B117-D6A629F16FAE}" type="datetimeFigureOut">
              <a:rPr lang="es-ES" smtClean="0"/>
              <a:t>18/01/2024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726D87-A110-4D51-BD02-A6012622363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95F0EF-204D-4625-B117-D6A629F16FAE}" type="datetimeFigureOut">
              <a:rPr lang="es-ES" smtClean="0"/>
              <a:t>18/01/2024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726D87-A110-4D51-BD02-A60126223638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B95F0EF-204D-4625-B117-D6A629F16FAE}" type="datetimeFigureOut">
              <a:rPr lang="es-ES" smtClean="0"/>
              <a:t>18/01/2024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C726D87-A110-4D51-BD02-A60126223638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reciendoensalud.cl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Se realizan masajes en camilla y silla (para los masajes)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algn="l"/>
            <a:r>
              <a:rPr lang="es-ES" dirty="0" smtClean="0"/>
              <a:t>Tiene que traer: mascarilla y toalla</a:t>
            </a:r>
          </a:p>
          <a:p>
            <a:pPr algn="l"/>
            <a:r>
              <a:rPr lang="es-ES" dirty="0" smtClean="0"/>
              <a:t>Todos los domingos de las 16:00 horas hasta las 18:00 horas</a:t>
            </a:r>
          </a:p>
          <a:p>
            <a:pPr algn="l"/>
            <a:r>
              <a:rPr lang="es-ES" dirty="0" smtClean="0">
                <a:hlinkClick r:id="rId2"/>
              </a:rPr>
              <a:t>http://</a:t>
            </a:r>
            <a:r>
              <a:rPr lang="es-ES" dirty="0" smtClean="0">
                <a:hlinkClick r:id="rId2"/>
              </a:rPr>
              <a:t>www.creciendoensalud.cl</a:t>
            </a:r>
            <a:r>
              <a:rPr lang="es-ES" dirty="0" smtClean="0"/>
              <a:t> </a:t>
            </a:r>
            <a:endParaRPr lang="es-ES" dirty="0" smtClean="0"/>
          </a:p>
          <a:p>
            <a:endParaRPr lang="es-ES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6492" y="4797152"/>
            <a:ext cx="3562350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4451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</TotalTime>
  <Words>33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Aspecto</vt:lpstr>
      <vt:lpstr>Se realizan masajes en camilla y silla (para los masajes)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 realizan masajes en camilla y silla (para los masajes)</dc:title>
  <dc:creator>INGECONT2023</dc:creator>
  <cp:lastModifiedBy>INGECONT2023</cp:lastModifiedBy>
  <cp:revision>5</cp:revision>
  <cp:lastPrinted>2023-12-21T18:54:41Z</cp:lastPrinted>
  <dcterms:created xsi:type="dcterms:W3CDTF">2023-12-20T12:46:37Z</dcterms:created>
  <dcterms:modified xsi:type="dcterms:W3CDTF">2024-01-18T12:28:03Z</dcterms:modified>
</cp:coreProperties>
</file>